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Agenda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1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each and sea at sunset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ea against sky at sunset 2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a against sky at sunset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Sea against sky at sunset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yishak04/SmartWasteClassifier.git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limate change, pollution, and inefficient waste management are critical global issues. AI can play a crucial role in addressing these challenges by predicting climate change risks, monitoring environmental factors, and optimizing waste management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just"/>
          </a:lstStyle>
          <a:p>
            <a:pPr/>
            <a:r>
              <a:t>Climate change, pollution, and inefficient waste management are critical global issues. AI can play a crucial role in addressing these challenges by predicting climate change risks, monitoring environmental factors, and optimizing waste management.</a:t>
            </a:r>
          </a:p>
        </p:txBody>
      </p:sp>
      <p:sp>
        <p:nvSpPr>
          <p:cNvPr id="172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Problem Statement</a:t>
            </a:r>
          </a:p>
        </p:txBody>
      </p:sp>
      <p:sp>
        <p:nvSpPr>
          <p:cNvPr id="173" name="Environment Sustainabilit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-28" sz="2816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Environment Sustainability</a:t>
            </a:r>
          </a:p>
        </p:txBody>
      </p:sp>
      <p:pic>
        <p:nvPicPr>
          <p:cNvPr id="174" name="Using-Artificial-Intelligence-for-Environmental-Protection-and-Sustainable-Development-Blog-Featured-Image-2-scaled-1.jpg" descr="Using-Artificial-Intelligence-for-Environmental-Protection-and-Sustainable-Development-Blog-Featured-Image-2-scaled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1680" y="5372846"/>
            <a:ext cx="5421440" cy="3506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I-Powered Climate Risk Prediction: Implementation of  machine learning models to analyze climate data and predict disasters like floods, droughts, and hurricanes.…"/>
          <p:cNvSpPr txBox="1"/>
          <p:nvPr>
            <p:ph type="body" idx="1"/>
          </p:nvPr>
        </p:nvSpPr>
        <p:spPr>
          <a:xfrm>
            <a:off x="711200" y="2230225"/>
            <a:ext cx="11582400" cy="681217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b="1" sz="1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AI-Powered Climate Risk Prediction</a:t>
            </a:r>
            <a:r>
              <a:t>: Implementation of  machine learning models to analyze climate data and predict disasters like floods, droughts, and hurricanes.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Smart Waste Management</a:t>
            </a:r>
            <a:r>
              <a:t>: Using AI and IoT to detect, classify, and optimize waste collection and recycling processes.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Real-time Environmental Monitoring</a:t>
            </a:r>
            <a:r>
              <a:t>: To Deploy AI-based models to monitor air and water quality using sensors and cloud computing.</a:t>
            </a:r>
          </a:p>
        </p:txBody>
      </p:sp>
      <p:sp>
        <p:nvSpPr>
          <p:cNvPr id="177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[ User Uploads Image ]…"/>
          <p:cNvSpPr txBox="1"/>
          <p:nvPr>
            <p:ph type="body" idx="1"/>
          </p:nvPr>
        </p:nvSpPr>
        <p:spPr>
          <a:xfrm>
            <a:off x="711200" y="1962150"/>
            <a:ext cx="11582400" cy="7080250"/>
          </a:xfrm>
          <a:prstGeom prst="rect">
            <a:avLst/>
          </a:prstGeom>
        </p:spPr>
        <p:txBody>
          <a:bodyPr/>
          <a:lstStyle/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User Uploads Image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Blob Storage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Function triggers Classification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Azure Custom Vision API Classifies Waste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Results Stored in Azure Table Storage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Power BI Visualizes Trends ]</a:t>
            </a:r>
          </a:p>
        </p:txBody>
      </p:sp>
      <p:sp>
        <p:nvSpPr>
          <p:cNvPr id="180" name="Tech Archit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Tech Architect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ata Collection &amp; Storage (Azure Blob Storage):…"/>
          <p:cNvSpPr txBox="1"/>
          <p:nvPr>
            <p:ph type="body" idx="1"/>
          </p:nvPr>
        </p:nvSpPr>
        <p:spPr>
          <a:xfrm>
            <a:off x="711200" y="2500894"/>
            <a:ext cx="11582400" cy="65415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Data Collection &amp; Storage (Azure Blob Storage):</a:t>
            </a:r>
          </a:p>
          <a:p>
            <a:pPr lvl="1" marL="0" indent="457200" defTabSz="457200">
              <a:lnSpc>
                <a:spcPct val="110000"/>
              </a:lnSpc>
              <a:spcBef>
                <a:spcPts val="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✅ </a:t>
            </a:r>
            <a:r>
              <a:rPr b="1"/>
              <a:t>Purpose:</a:t>
            </a:r>
            <a:r>
              <a:t> Store images of waste for classification</a:t>
            </a:r>
            <a:br/>
            <a:r>
              <a:t>✅ </a:t>
            </a:r>
            <a:r>
              <a:rPr b="1"/>
              <a:t>Azure Service Used:</a:t>
            </a:r>
            <a:r>
              <a:t> </a:t>
            </a:r>
            <a:r>
              <a:rPr b="1"/>
              <a:t>Azure Blob Storage</a:t>
            </a: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AI Model for Waste Classification (Azure Custom Vision)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Classify waste into categories (Organic, Recyclable, etc.)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Custom Vision</a:t>
            </a: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Processing &amp; Automation (Azure Functions)</a:t>
            </a:r>
          </a:p>
          <a:p>
            <a:pPr lvl="1" marL="0" indent="45720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Automate classification when a new image is uploaded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Functions</a:t>
            </a:r>
            <a:r>
              <a:t> (Serverless compute)</a:t>
            </a:r>
          </a:p>
          <a:p>
            <a:pPr defTabSz="457200"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Data Storage &amp; Logging (Azure Table Storage)</a:t>
            </a:r>
          </a:p>
          <a:p>
            <a:pPr lvl="1" marL="0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Store classification results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Table Storage</a:t>
            </a:r>
          </a:p>
          <a:p>
            <a:pPr lvl="1" marL="0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83" name="How is Microsoft Azure i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How is Microsoft Azure is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anguages: Python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Languages</a:t>
            </a:r>
            <a:r>
              <a:t>: Python, 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Frameworks</a:t>
            </a:r>
            <a:r>
              <a:t>: TensorFlow, Scikit-Learn, PyTorch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Cloud Services</a:t>
            </a:r>
            <a:r>
              <a:t>: Azure Functions, Storage, Custom Vision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Databases</a:t>
            </a:r>
            <a:r>
              <a:t>: Azure Cosmos DB</a:t>
            </a:r>
          </a:p>
          <a:p>
            <a:pPr marL="0" indent="0">
              <a:buSzTx/>
              <a:buNone/>
            </a:pPr>
          </a:p>
          <a:p>
            <a:pPr/>
            <a:r>
              <a:t>Github Repo: </a:t>
            </a:r>
          </a:p>
          <a:p>
            <a:pPr marL="0" indent="0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https://github.com/Ayishak04/SmartWasteClassifier.git</a:t>
            </a:r>
          </a:p>
        </p:txBody>
      </p:sp>
      <p:sp>
        <p:nvSpPr>
          <p:cNvPr id="186" name="Tech Diagram, stack, github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Tech Diagram, stack, github repo</a:t>
            </a:r>
          </a:p>
        </p:txBody>
      </p:sp>
      <p:sp>
        <p:nvSpPr>
          <p:cNvPr id="187" name="Tech Sta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-28" sz="2816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Tech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mo"/>
          <p:cNvSpPr txBox="1"/>
          <p:nvPr>
            <p:ph type="body" idx="21"/>
          </p:nvPr>
        </p:nvSpPr>
        <p:spPr>
          <a:xfrm>
            <a:off x="711200" y="516395"/>
            <a:ext cx="11582400" cy="7825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Demo</a:t>
            </a:r>
          </a:p>
        </p:txBody>
      </p:sp>
      <p:pic>
        <p:nvPicPr>
          <p:cNvPr id="190" name="demo.mov" descr="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14138" y="2138324"/>
            <a:ext cx="8376524" cy="5235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50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